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1"/>
  </p:notesMasterIdLst>
  <p:sldIdLst>
    <p:sldId id="268" r:id="rId2"/>
    <p:sldId id="267" r:id="rId3"/>
    <p:sldId id="271" r:id="rId4"/>
    <p:sldId id="273" r:id="rId5"/>
    <p:sldId id="272" r:id="rId6"/>
    <p:sldId id="274" r:id="rId7"/>
    <p:sldId id="275" r:id="rId8"/>
    <p:sldId id="282" r:id="rId9"/>
    <p:sldId id="287" r:id="rId10"/>
    <p:sldId id="288" r:id="rId11"/>
    <p:sldId id="280" r:id="rId12"/>
    <p:sldId id="281" r:id="rId13"/>
    <p:sldId id="283" r:id="rId14"/>
    <p:sldId id="284" r:id="rId15"/>
    <p:sldId id="285" r:id="rId16"/>
    <p:sldId id="278" r:id="rId17"/>
    <p:sldId id="279" r:id="rId18"/>
    <p:sldId id="286" r:id="rId19"/>
    <p:sldId id="265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12" autoAdjust="0"/>
    <p:restoredTop sz="94660"/>
  </p:normalViewPr>
  <p:slideViewPr>
    <p:cSldViewPr>
      <p:cViewPr varScale="1">
        <p:scale>
          <a:sx n="75" d="100"/>
          <a:sy n="75" d="100"/>
        </p:scale>
        <p:origin x="1613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F4011-7FD9-41ED-9C22-C8A0A46390DC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151919-4B45-4B00-BB20-6FAD415921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2262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5486400" cy="914400"/>
          </a:xfrm>
        </p:spPr>
        <p:txBody>
          <a:bodyPr/>
          <a:lstStyle>
            <a:lvl1pPr>
              <a:defRPr sz="32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371600"/>
            <a:ext cx="8153400" cy="4724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B4B0233-547E-4F4A-935F-427AA291FBD6}" type="datetime1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OGO.gif"/>
          <p:cNvPicPr>
            <a:picLocks noChangeAspect="1"/>
          </p:cNvPicPr>
          <p:nvPr/>
        </p:nvPicPr>
        <p:blipFill>
          <a:blip r:embed="rId2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7" name="Picture 9" descr="LOGO.gif"/>
            <p:cNvPicPr>
              <a:picLocks noChangeAspect="1"/>
            </p:cNvPicPr>
            <p:nvPr/>
          </p:nvPicPr>
          <p:blipFill>
            <a:blip r:embed="rId2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5" descr="logo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DB0791-0E25-493A-AEFD-C522A923B557}" type="datetime1">
              <a:rPr lang="en-US" smtClean="0"/>
              <a:t>11/5/2024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07B49-8DB2-4348-A0F8-E0D14714788E}" type="datetime1">
              <a:rPr lang="en-US" smtClean="0"/>
              <a:t>11/5/2024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6477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3716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CE680DB7-F7B7-4E29-B731-3F2DAE645899}" type="datetime1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0070C0"/>
                </a:solidFill>
                <a:latin typeface="Times New Roman" pitchFamily="18" charset="0"/>
                <a:ea typeface="ＭＳ Ｐゴシック" charset="-128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31" name="Rectangle 11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 flipV="1">
            <a:off x="0" y="6705600"/>
            <a:ext cx="9144000" cy="198116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B/>
          </a:sp3d>
        </p:spPr>
        <p:txBody>
          <a:bodyPr wrap="none" anchor="ctr"/>
          <a:lstStyle/>
          <a:p>
            <a:pPr>
              <a:defRPr/>
            </a:pPr>
            <a:endParaRPr lang="en-US">
              <a:latin typeface="Calibri" charset="0"/>
              <a:ea typeface="ＭＳ Ｐゴシック" charset="-128"/>
            </a:endParaRPr>
          </a:p>
        </p:txBody>
      </p:sp>
      <p:pic>
        <p:nvPicPr>
          <p:cNvPr id="1035" name="Picture 10" descr="LOGO.gif"/>
          <p:cNvPicPr>
            <a:picLocks noChangeAspect="1"/>
          </p:cNvPicPr>
          <p:nvPr/>
        </p:nvPicPr>
        <p:blipFill>
          <a:blip r:embed="rId5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10" descr="LOGO.gif"/>
          <p:cNvPicPr>
            <a:picLocks noChangeAspect="1"/>
          </p:cNvPicPr>
          <p:nvPr/>
        </p:nvPicPr>
        <p:blipFill>
          <a:blip r:embed="rId5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1039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1040" name="Picture 9" descr="LOGO.gif"/>
            <p:cNvPicPr>
              <a:picLocks noChangeAspect="1"/>
            </p:cNvPicPr>
            <p:nvPr/>
          </p:nvPicPr>
          <p:blipFill>
            <a:blip r:embed="rId5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Rectangle 18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038" name="Picture 15" descr="logo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ransition advTm="4000">
    <p:cut/>
  </p:transition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000" kern="1200">
          <a:solidFill>
            <a:schemeClr val="tx1"/>
          </a:solidFill>
          <a:latin typeface="+mj-lt"/>
          <a:ea typeface="MS PGothic"/>
          <a:cs typeface="MS PGothic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/>
          <a:cs typeface="MS PGothic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/>
          <a:cs typeface="MS PGothic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/>
          <a:cs typeface="MS PGothic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/>
          <a:cs typeface="MS PGothic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/>
          <a:cs typeface="MS PGothic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GaImwD8fPQ" TargetMode="External"/><Relationship Id="rId2" Type="http://schemas.openxmlformats.org/officeDocument/2006/relationships/hyperlink" Target="https://www.youtube.com/watch?v=dam0GPOAvVI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w3schools.com/bootstrap/bootstrap_ref_all_classes.asp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bookmyspot.onrender.com/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3608" y="1628800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Arial Black" pitchFamily="34" charset="0"/>
              </a:rPr>
              <a:t>Front End Engineering-I Project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75856" y="4653136"/>
            <a:ext cx="2551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596CC0-0544-9FD2-7AFD-B23ECB7AE8F4}"/>
              </a:ext>
            </a:extLst>
          </p:cNvPr>
          <p:cNvSpPr txBox="1"/>
          <p:nvPr/>
        </p:nvSpPr>
        <p:spPr>
          <a:xfrm>
            <a:off x="2195736" y="2852936"/>
            <a:ext cx="5112568" cy="28315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/>
              <a:t>BookMySpot</a:t>
            </a:r>
            <a:r>
              <a:rPr lang="en-US" sz="2000" b="1" dirty="0"/>
              <a:t> – Movie Booking Website</a:t>
            </a:r>
          </a:p>
          <a:p>
            <a:endParaRPr lang="en-US" sz="2000" b="1" dirty="0"/>
          </a:p>
          <a:p>
            <a:r>
              <a:rPr lang="en-US" sz="2000" b="1" dirty="0"/>
              <a:t>Team Details:</a:t>
            </a:r>
          </a:p>
          <a:p>
            <a:r>
              <a:rPr lang="en-US" sz="2000" dirty="0" err="1"/>
              <a:t>Jobanpreet</a:t>
            </a:r>
            <a:r>
              <a:rPr lang="en-US" sz="2000" dirty="0"/>
              <a:t> Singh Gill – 2410990369</a:t>
            </a:r>
          </a:p>
          <a:p>
            <a:r>
              <a:rPr lang="en-US" sz="2000" dirty="0"/>
              <a:t>Kabirjeet Singh – 2410990370</a:t>
            </a:r>
          </a:p>
          <a:p>
            <a:r>
              <a:rPr lang="en-US" sz="2000" dirty="0"/>
              <a:t>Kanika Aggarwal – 2410990371</a:t>
            </a:r>
          </a:p>
          <a:p>
            <a:endParaRPr lang="en-US" sz="2000" dirty="0"/>
          </a:p>
          <a:p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Faculty Coordinator:</a:t>
            </a:r>
            <a:endParaRPr lang="en-US" sz="2000" b="1" dirty="0"/>
          </a:p>
          <a:p>
            <a:r>
              <a:rPr lang="en-US" dirty="0">
                <a:solidFill>
                  <a:schemeClr val="bg1"/>
                </a:solidFill>
              </a:rPr>
              <a:t>Dr. Mohammad Shuaib Khan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87624" y="5661248"/>
            <a:ext cx="69470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Chitkara</a:t>
            </a:r>
            <a:r>
              <a:rPr 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University Institute of Engineering and Technology, </a:t>
            </a:r>
          </a:p>
          <a:p>
            <a:pPr algn="ctr"/>
            <a:r>
              <a:rPr lang="en-US" sz="20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Chitkara</a:t>
            </a:r>
            <a:r>
              <a:rPr 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University, Punjab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88EA6E-9FBC-8BA7-699C-19E7254BA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A7AF5-73AF-68B5-D2AE-B535F5EFE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6EE679-1C30-3E4D-A515-8035A2D064B2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179EC0-5E53-AF67-7BED-3C3FD1210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E6348C-502C-61A7-D69C-52FCED5FE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712"/>
            <a:ext cx="9144000" cy="584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39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AAFF-F472-6BC3-F936-A06C20A2E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7E122-6E2C-178E-6CEC-30C1F23177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424"/>
          <a:stretch/>
        </p:blipFill>
        <p:spPr>
          <a:xfrm>
            <a:off x="0" y="845423"/>
            <a:ext cx="9144000" cy="587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2C88DC7-D092-0AEE-0A4B-001541C00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E34ED8-2154-B55D-E46E-0AA64D0814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3301"/>
          <a:stretch/>
        </p:blipFill>
        <p:spPr>
          <a:xfrm>
            <a:off x="107504" y="971737"/>
            <a:ext cx="4409310" cy="24572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47C293-4AF2-5ECF-C4D3-A5C65AFF8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3861048"/>
            <a:ext cx="5561176" cy="23087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AE6FAC-C595-A533-6A3C-81726EF186E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2125"/>
          <a:stretch/>
        </p:blipFill>
        <p:spPr>
          <a:xfrm>
            <a:off x="5462632" y="1062089"/>
            <a:ext cx="3635896" cy="25829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FD77AB-450C-1881-9329-D27E4B09EE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34203"/>
            <a:ext cx="9144000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64995-8DA8-B3C3-0086-887E8EE5F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1B9526-D19E-808F-5982-A0AE89B7D1C0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7529162-77EF-F63D-21E3-B5A80E320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E1DDAC-4E5C-DED6-8454-FC967AA2B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5424"/>
            <a:ext cx="9144000" cy="587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3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0A1B4-FA65-BDF7-5786-405A22948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B118F1-5B9A-D16A-7AFA-1E86CBA469F2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A52842-D130-F25C-9DD4-5DCBDCA6F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658E87-4DAE-343F-785D-3BB763FEE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4375"/>
            <a:ext cx="9144000" cy="123175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464780-48A6-B1B0-5370-FC9F5F117981}"/>
              </a:ext>
            </a:extLst>
          </p:cNvPr>
          <p:cNvCxnSpPr>
            <a:cxnSpLocks/>
          </p:cNvCxnSpPr>
          <p:nvPr/>
        </p:nvCxnSpPr>
        <p:spPr>
          <a:xfrm flipV="1">
            <a:off x="971600" y="1490254"/>
            <a:ext cx="0" cy="9306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2744B18-A593-1F5A-8D2A-27DA44ED73DE}"/>
              </a:ext>
            </a:extLst>
          </p:cNvPr>
          <p:cNvSpPr txBox="1"/>
          <p:nvPr/>
        </p:nvSpPr>
        <p:spPr>
          <a:xfrm>
            <a:off x="179512" y="2378081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Booking Confirmation Sent to Email Address.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5F7ED7-163D-7490-F00C-2F248B399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2747413"/>
            <a:ext cx="5014520" cy="38418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7F8C454-4F68-3170-97D8-A1D6DA861C7D}"/>
              </a:ext>
            </a:extLst>
          </p:cNvPr>
          <p:cNvSpPr txBox="1"/>
          <p:nvPr/>
        </p:nvSpPr>
        <p:spPr>
          <a:xfrm>
            <a:off x="827584" y="3473065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Email Confirmation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765B61B-112F-D106-41DE-8B35C060FF92}"/>
              </a:ext>
            </a:extLst>
          </p:cNvPr>
          <p:cNvCxnSpPr/>
          <p:nvPr/>
        </p:nvCxnSpPr>
        <p:spPr>
          <a:xfrm>
            <a:off x="2843808" y="3645024"/>
            <a:ext cx="10801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727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D5356-45A1-89DC-D229-BE611DE11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465C9A-FE0B-9AAE-3614-E26EE0A2E203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A867523-5F81-684A-9B66-DE45095CB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0D6452-5F8B-F4B2-7079-CE08CAFA33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986"/>
          <a:stretch/>
        </p:blipFill>
        <p:spPr>
          <a:xfrm>
            <a:off x="24264" y="2204864"/>
            <a:ext cx="9144000" cy="39502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C58A84-B688-3879-2A03-42C101141F9D}"/>
              </a:ext>
            </a:extLst>
          </p:cNvPr>
          <p:cNvSpPr txBox="1"/>
          <p:nvPr/>
        </p:nvSpPr>
        <p:spPr>
          <a:xfrm>
            <a:off x="2267744" y="1196752"/>
            <a:ext cx="4608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Hover Animation</a:t>
            </a:r>
          </a:p>
        </p:txBody>
      </p:sp>
    </p:spTree>
    <p:extLst>
      <p:ext uri="{BB962C8B-B14F-4D97-AF65-F5344CB8AC3E}">
        <p14:creationId xmlns:p14="http://schemas.microsoft.com/office/powerpoint/2010/main" val="315558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Conclusion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The Project offers a modern ticketing solution with Bootstrap for responsive design and Flask for back-end functionality. Users can securely log in, browse, and book tickets with ease. Its user-friendly interface and dynamic content streamline cinema operations and enhance customer satisfaction across all devices.</a:t>
            </a:r>
          </a:p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While working on this project, we got an opportunity to learn about new concepts such as Flask.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4AFEA-2E27-D0CA-3B33-C43FE09DF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References/Links used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3933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lnSpc>
                <a:spcPct val="115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Tech With Tim. (2021, February 1). </a:t>
            </a:r>
            <a:r>
              <a:rPr lang="en-IN" sz="1800" i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Python website full tutorial - flask, authentication, databases &amp; more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[Video]. YouTube. </a:t>
            </a:r>
            <a:r>
              <a:rPr lang="en-IN" sz="18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2"/>
              </a:rPr>
              <a:t>https://www.youtube.com/watch?v=dam0GPOAvVI</a:t>
            </a:r>
            <a:endParaRPr lang="en-IN" sz="1800" u="sng" kern="100" dirty="0">
              <a:solidFill>
                <a:srgbClr val="467886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15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Ved The Master. (2021, August 10). </a:t>
            </a:r>
            <a:r>
              <a:rPr lang="en-IN" sz="1800" i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How to upload files/folders/projects on </a:t>
            </a:r>
            <a:r>
              <a:rPr lang="en-IN" sz="1800" i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github</a:t>
            </a:r>
            <a:r>
              <a:rPr lang="en-IN" sz="1800" i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| Upload Project folder on </a:t>
            </a:r>
            <a:r>
              <a:rPr lang="en-IN" sz="1800" i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github</a:t>
            </a:r>
            <a:r>
              <a:rPr lang="en-IN" sz="1800" i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(Simple Way)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[Video]. YouTube. </a:t>
            </a:r>
            <a:r>
              <a:rPr lang="en-IN" sz="18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https://www.youtube.com/watch?v=eGaImwD8fPQ</a:t>
            </a:r>
            <a:endParaRPr lang="en-IN" sz="18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15000"/>
              </a:lnSpc>
              <a:spcAft>
                <a:spcPts val="800"/>
              </a:spcAft>
            </a:pPr>
            <a:r>
              <a:rPr lang="en-IN" sz="1800" i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W3Schools.com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(n.d.). </a:t>
            </a:r>
            <a:r>
              <a:rPr lang="en-IN" sz="18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4"/>
              </a:rPr>
              <a:t>https://www.w3schools.com/bootstrap/bootstrap_ref_all_classes.asp</a:t>
            </a:r>
            <a:endParaRPr lang="en-IN" sz="18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49B93-4BE1-5D4A-BAAB-6AFF9975B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9E206-00C9-F5AD-5074-B1EE1F83D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6B72D4-28BF-04EA-DFD6-E7F0FA7F3174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Website Online Link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206269-9910-A28A-2AD6-E8310137F620}"/>
              </a:ext>
            </a:extLst>
          </p:cNvPr>
          <p:cNvSpPr/>
          <p:nvPr/>
        </p:nvSpPr>
        <p:spPr>
          <a:xfrm>
            <a:off x="395536" y="1196752"/>
            <a:ext cx="81369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BookMySpot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Online Link to be accessed on any device anytime:</a:t>
            </a:r>
          </a:p>
          <a:p>
            <a:r>
              <a:rPr lang="en-IN" sz="1800" u="sng" kern="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https://bookmyspot.onrender.com/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593F2-A8B5-48E9-17AB-C15F6F5C8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79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2" name="AutoShape 8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Thank you cards Images | Free Vectors, Stock Photos &amp; PS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57232"/>
            <a:ext cx="9144000" cy="5786478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3EF729-EB59-F068-EA24-5D511D979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Table of Contents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980728"/>
            <a:ext cx="691276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Problem Statement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Technical Details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Key Features 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Bonus Feature(optional)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Conclusion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References/Links used</a:t>
            </a:r>
          </a:p>
          <a:p>
            <a:pPr>
              <a:buFont typeface="Arial" pitchFamily="34" charset="0"/>
              <a:buChar char="•"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616C53-469E-6128-E25F-E3A098152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4524315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Front End-</a:t>
            </a:r>
          </a:p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HTML</a:t>
            </a:r>
          </a:p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Bootstrap</a:t>
            </a:r>
          </a:p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CSS</a:t>
            </a:r>
          </a:p>
          <a:p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	Back End-</a:t>
            </a:r>
          </a:p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	FLASK</a:t>
            </a:r>
          </a:p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	JavaScript</a:t>
            </a:r>
          </a:p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	</a:t>
            </a:r>
          </a:p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B0D313-A277-ECAD-9250-D3F17D611C8A}"/>
              </a:ext>
            </a:extLst>
          </p:cNvPr>
          <p:cNvSpPr txBox="1"/>
          <p:nvPr/>
        </p:nvSpPr>
        <p:spPr>
          <a:xfrm>
            <a:off x="3149842" y="904364"/>
            <a:ext cx="2844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BookMySpot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C1545E-906F-9B94-ADF3-525816805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645024"/>
            <a:ext cx="3744416" cy="2709967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98AF6A-5637-1A97-3EDE-C88F7B2DC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352365-ED9D-34DF-C3ED-0734BEB5A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988" y="3608492"/>
            <a:ext cx="4296375" cy="2267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Problem Statement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980728"/>
            <a:ext cx="81369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Traditional methods of booking movie tickets are outdated, and many online platforms are cumbersome or not mobile-friendly. There’s a need for a lightweight, user-friendly, and responsive online booking platform that ensures a seamless experience for users while being simple enough for small cinemas to manage efficiently.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 descr="A group of people standing in a line outside a movie theater&#10;&#10;Description automatically generated">
            <a:extLst>
              <a:ext uri="{FF2B5EF4-FFF2-40B4-BE49-F238E27FC236}">
                <a16:creationId xmlns:a16="http://schemas.microsoft.com/office/drawing/2014/main" id="{1C76308A-7AC0-AE90-0D4A-BFBC04C59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5717"/>
            <a:ext cx="9144000" cy="32176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27A7C1-5874-39C7-4D90-56FE6291B0CB}"/>
              </a:ext>
            </a:extLst>
          </p:cNvPr>
          <p:cNvSpPr txBox="1"/>
          <p:nvPr/>
        </p:nvSpPr>
        <p:spPr>
          <a:xfrm>
            <a:off x="2339752" y="6381328"/>
            <a:ext cx="66247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It is an AI generated Image – Generated by OpenAI’s Dall-E 3 Model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5D4DE3-71E3-09FD-5E08-91F4031BC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Technical Details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dirty="0"/>
              <a:t>The </a:t>
            </a:r>
            <a:r>
              <a:rPr lang="en-IN" sz="3200" b="1" dirty="0" err="1"/>
              <a:t>BookMySpot</a:t>
            </a:r>
            <a:r>
              <a:rPr lang="en-IN" sz="3200" dirty="0"/>
              <a:t> movie booking website uses Bootstrap for responsive front-end design and Flask for flexible back-end development, enabling efficient user authentication. Jinja integrates dynamic content within HTML templates, ensuring a seamless, interactive user experience across mobile and desktop platforms.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59D98-B7C8-96ED-1B66-9354DDDF7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Key Features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User Authentication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Forgot Password with OTP verification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Sign-up/ Login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Password Encryption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Backend Server Communication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Responsive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803AC-A241-7AE4-A959-96AEB3878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D05F3F2-6CA4-8864-1FCB-C4CCDCE38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DDF1D-EAF2-3654-1B3F-33935F0F52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425"/>
          <a:stretch/>
        </p:blipFill>
        <p:spPr>
          <a:xfrm>
            <a:off x="0" y="836712"/>
            <a:ext cx="9144000" cy="5865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B0C380-5FAB-8A3E-0BFA-57F4E05A8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6D65F3-86C5-F712-D568-AA568428A2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424"/>
          <a:stretch/>
        </p:blipFill>
        <p:spPr>
          <a:xfrm>
            <a:off x="0" y="845423"/>
            <a:ext cx="9144000" cy="587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8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FA41E6-EE5D-0C49-710C-815FA6A21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7D5CA9-6872-02FA-785F-40C8561FFDF3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243D36-7086-F0CF-4989-C804BD62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369E83-A108-A70F-FD41-17BC7501B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5423"/>
            <a:ext cx="9144000" cy="587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91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</p:sld>
</file>

<file path=ppt/theme/theme1.xml><?xml version="1.0" encoding="utf-8"?>
<a:theme xmlns:a="http://schemas.openxmlformats.org/drawingml/2006/main" name="Bubble So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891</TotalTime>
  <Words>475</Words>
  <Application>Microsoft Office PowerPoint</Application>
  <PresentationFormat>On-screen Show (4:3)</PresentationFormat>
  <Paragraphs>94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Aptos</vt:lpstr>
      <vt:lpstr>Arial</vt:lpstr>
      <vt:lpstr>Arial Black</vt:lpstr>
      <vt:lpstr>Calibri</vt:lpstr>
      <vt:lpstr>Times New Roman</vt:lpstr>
      <vt:lpstr>Bubble Sort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Cricket</dc:title>
  <dc:creator>abc</dc:creator>
  <cp:lastModifiedBy>Kabirjeet Singh</cp:lastModifiedBy>
  <cp:revision>39</cp:revision>
  <dcterms:created xsi:type="dcterms:W3CDTF">2022-12-12T14:14:34Z</dcterms:created>
  <dcterms:modified xsi:type="dcterms:W3CDTF">2024-11-05T04:42:45Z</dcterms:modified>
</cp:coreProperties>
</file>